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推荐了三本儿童绘本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分别是《蓝帽子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绿帽子》、《谁捡到就归谁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》和《蝴蝶的力量》。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85848" cy="1533491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16595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books are a great way to introduce young children to the joys of reading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their interesting pictures and funny stories, kids will surely like these books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126674"/>
              </p:ext>
            </p:extLst>
          </p:nvPr>
        </p:nvGraphicFramePr>
        <p:xfrm>
          <a:off x="557350" y="2132856"/>
          <a:ext cx="1107571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505408">
                  <a:extLst>
                    <a:ext uri="{9D8B030D-6E8A-4147-A177-3AD203B41FA5}">
                      <a16:colId xmlns:a16="http://schemas.microsoft.com/office/drawing/2014/main" val="3249718716"/>
                    </a:ext>
                  </a:extLst>
                </a:gridCol>
                <a:gridCol w="9570306">
                  <a:extLst>
                    <a:ext uri="{9D8B030D-6E8A-4147-A177-3AD203B41FA5}">
                      <a16:colId xmlns:a16="http://schemas.microsoft.com/office/drawing/2014/main" val="2797131782"/>
                    </a:ext>
                  </a:extLst>
                </a:gridCol>
              </a:tblGrid>
              <a:tr h="12343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Green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enjoyable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getting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dressed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charming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narrative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highlights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aspects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humourous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smile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$4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58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4374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204189"/>
              </p:ext>
            </p:extLst>
          </p:nvPr>
        </p:nvGraphicFramePr>
        <p:xfrm>
          <a:off x="609600" y="980728"/>
          <a:ext cx="1107571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525166">
                  <a:extLst>
                    <a:ext uri="{9D8B030D-6E8A-4147-A177-3AD203B41FA5}">
                      <a16:colId xmlns:a16="http://schemas.microsoft.com/office/drawing/2014/main" val="913158901"/>
                    </a:ext>
                  </a:extLst>
                </a:gridCol>
                <a:gridCol w="9550548">
                  <a:extLst>
                    <a:ext uri="{9D8B030D-6E8A-4147-A177-3AD203B41FA5}">
                      <a16:colId xmlns:a16="http://schemas.microsoft.com/office/drawing/2014/main" val="1947982841"/>
                    </a:ext>
                  </a:extLst>
                </a:gridCol>
              </a:tblGrid>
              <a:tr h="14400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Finders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Keepers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sweet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lands,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branch,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flowerbed,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someone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immediately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cries,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Finders,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keepers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scenes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amusing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plots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$16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415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689795"/>
              </p:ext>
            </p:extLst>
          </p:nvPr>
        </p:nvGraphicFramePr>
        <p:xfrm>
          <a:off x="609600" y="1011520"/>
          <a:ext cx="11075714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525166">
                  <a:extLst>
                    <a:ext uri="{9D8B030D-6E8A-4147-A177-3AD203B41FA5}">
                      <a16:colId xmlns:a16="http://schemas.microsoft.com/office/drawing/2014/main" val="695925072"/>
                    </a:ext>
                  </a:extLst>
                </a:gridCol>
                <a:gridCol w="9550548">
                  <a:extLst>
                    <a:ext uri="{9D8B030D-6E8A-4147-A177-3AD203B41FA5}">
                      <a16:colId xmlns:a16="http://schemas.microsoft.com/office/drawing/2014/main" val="1717658070"/>
                    </a:ext>
                  </a:extLst>
                </a:gridCol>
              </a:tblGrid>
              <a:tr h="185153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Little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Butterfly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Could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heartwarming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little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butterfly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anything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flap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butterfly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creatures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perfect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importance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believing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themselves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prequel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前往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titled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Impatient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Caterpillar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which talks about transformation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变形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$11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6395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book is suitable for the youngest age group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Butterfly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Impatient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Caterpillar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“Age Group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years”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对应的书名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《蓝帽子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绿帽子》适合最小的孩子阅读。故选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should you pay if you buy two different books for a 3-year-old boy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494338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494338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$21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$28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0039" y="932769"/>
            <a:ext cx="2569709" cy="4090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532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“Age Group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years”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“Age Group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years”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对应的书名是《蓝帽子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绿帽子》和《谁捡到就归谁！》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价格分别为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4.58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16.99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合计为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21.57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lesson does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Butterfly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 children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7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 of exploration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7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power of teamwork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7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use of patience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7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importance of self-belief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1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book is perfect for teaching kids the importance of believing in themselves.”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《蝴蝶的力量》教给了孩子们相信自己的重要性。故选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11647" y="1125090"/>
            <a:ext cx="11566844" cy="4302716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enjoyable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dressed.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是一本有趣且令人愉快的书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教孩子们关于动物、颜色和穿衣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的知识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句是一个复合句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 funny and enjoyable book”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是主语和系动词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构成句子的基本框架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funny and enjoyable book”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是表语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描述主语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的性质或特征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一本有趣且令人愉快的书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。从句是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teaches children about animals,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getting dressed”,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这是一个由关系代词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修饰先行词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funny and enjoyable book”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488" y="1004985"/>
            <a:ext cx="2292373" cy="443755"/>
          </a:xfrm>
          <a:prstGeom prst="rect">
            <a:avLst/>
          </a:prstGeom>
        </p:spPr>
      </p:pic>
      <p:pic>
        <p:nvPicPr>
          <p:cNvPr id="7" name="译文.eps" descr="id:214748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9761" y="2598930"/>
            <a:ext cx="937963" cy="289970"/>
          </a:xfrm>
          <a:prstGeom prst="rect">
            <a:avLst/>
          </a:prstGeom>
        </p:spPr>
      </p:pic>
      <p:pic>
        <p:nvPicPr>
          <p:cNvPr id="8" name="分析.eps" descr="id:21474875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9760" y="3059043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74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342</Words>
  <Application>Microsoft Office PowerPoint</Application>
  <PresentationFormat>自定义</PresentationFormat>
  <Paragraphs>43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2025-09-17T01:02:06Z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